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1f8abfaec_1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1f8abfaec_1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1f8abfaec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1f8abfaec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1f8abfaec_1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1f8abfaec_1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1f8abfaec_1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1f8abfaec_1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1f8abfaec_1_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1f8abfaec_1_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62379cf1f9c7bc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62379cf1f9c7bc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we like you </a:t>
            </a:r>
            <a:r>
              <a:rPr i="1" lang="en"/>
              <a:t>charged</a:t>
            </a:r>
            <a:endParaRPr i="1"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89228" l="14611" r="33388" t="4018"/>
          <a:stretch/>
        </p:blipFill>
        <p:spPr>
          <a:xfrm>
            <a:off x="933675" y="668300"/>
            <a:ext cx="7293519" cy="2052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0"/>
            <a:ext cx="237334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9662" y="0"/>
            <a:ext cx="289497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5">
            <a:alphaModFix/>
          </a:blip>
          <a:srcRect b="89228" l="14611" r="33388" t="4018"/>
          <a:stretch/>
        </p:blipFill>
        <p:spPr>
          <a:xfrm>
            <a:off x="2645050" y="-16725"/>
            <a:ext cx="3444376" cy="96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5">
            <a:alphaModFix/>
          </a:blip>
          <a:srcRect b="89228" l="14611" r="33388" t="4018"/>
          <a:stretch/>
        </p:blipFill>
        <p:spPr>
          <a:xfrm>
            <a:off x="6864575" y="0"/>
            <a:ext cx="1408700" cy="39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6">
            <a:alphaModFix/>
          </a:blip>
          <a:srcRect b="0" l="0" r="0" t="11886"/>
          <a:stretch/>
        </p:blipFill>
        <p:spPr>
          <a:xfrm>
            <a:off x="6243375" y="396450"/>
            <a:ext cx="2867550" cy="471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32610" y="1329399"/>
            <a:ext cx="3551514" cy="2700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‘Where the “SPARK” at’?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Festivals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Pretpark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Café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Winkelstraten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Station &amp; Bushalte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2675" y="2290300"/>
            <a:ext cx="4281326" cy="28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2675" y="4575"/>
            <a:ext cx="4281325" cy="2778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5">
            <a:alphaModFix/>
          </a:blip>
          <a:srcRect b="-12750" l="-3200" r="3199" t="12750"/>
          <a:stretch/>
        </p:blipFill>
        <p:spPr>
          <a:xfrm>
            <a:off x="-27250" y="2780975"/>
            <a:ext cx="4918197" cy="277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 the convinced </a:t>
            </a:r>
            <a:r>
              <a:rPr lang="en"/>
              <a:t>convince</a:t>
            </a:r>
            <a:r>
              <a:rPr lang="en"/>
              <a:t> you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19 van de 21 geïnterviewde zijn overtuigd</a:t>
            </a:r>
            <a:br>
              <a:rPr lang="en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Gemiddelde prijs 2 euro</a:t>
            </a:r>
            <a:br>
              <a:rPr lang="en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Vraagprijs van 1 euro viel in de smaak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0979" y="194425"/>
            <a:ext cx="3301551" cy="297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375" y="2206450"/>
            <a:ext cx="4331625" cy="267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825" y="1743875"/>
            <a:ext cx="4290325" cy="370772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Profit, because everyone likes money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Met 100 stations &amp; 12 klanten per station/dag: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Investering:  													240 562 euro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Breakeven op dag:													 201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Winst </a:t>
            </a:r>
            <a:r>
              <a:rPr lang="en"/>
              <a:t>op jaarbasis: 											196 800 euro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(bruto)							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7729" y="2647950"/>
            <a:ext cx="496867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 We’ve got answers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1109075"/>
            <a:ext cx="7353123" cy="38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6725" y="1017725"/>
            <a:ext cx="278570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